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mov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28" r:id="rId1"/>
  </p:sldMasterIdLst>
  <p:sldIdLst>
    <p:sldId id="256" r:id="rId2"/>
    <p:sldId id="257" r:id="rId3"/>
    <p:sldId id="258" r:id="rId4"/>
    <p:sldId id="259" r:id="rId5"/>
    <p:sldId id="261" r:id="rId6"/>
    <p:sldId id="267" r:id="rId7"/>
    <p:sldId id="260" r:id="rId8"/>
    <p:sldId id="264" r:id="rId9"/>
    <p:sldId id="269" r:id="rId10"/>
    <p:sldId id="263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3D26B-DFC2-4248-8ED0-AD3E108CBDD7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4C003-38E8-486A-9BFD-47E55D87241C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EAA3-934B-41DB-B3B1-806F4BE5CC37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F932-D99A-4087-BFB1-EA42FAFC8D2C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96367-2F2B-4F6E-ACF4-15FA13738E10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3498D-21C7-408B-8EF5-5B55DEF0BFD5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246E-8FD1-42FF-94A4-E4133095C37A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939D4-B818-4372-B1EE-7CB6D5BBC74A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5E438-4D0D-4834-B658-A90420491D98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ADFA-7142-4015-85E6-1712F15FA709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81E0-D653-4D78-A48F-41D80498BC7E}" type="datetime1">
              <a:rPr lang="en-US" smtClean="0"/>
              <a:pPr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8B3AFFF1-9C47-49F0-AE12-AF188F3F4E82}" type="datetime1">
              <a:rPr lang="en-US" smtClean="0"/>
              <a:pPr/>
              <a:t>11/16/2014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729" r:id="rId1"/>
    <p:sldLayoutId id="2147484730" r:id="rId2"/>
    <p:sldLayoutId id="2147484731" r:id="rId3"/>
    <p:sldLayoutId id="2147484732" r:id="rId4"/>
    <p:sldLayoutId id="2147484733" r:id="rId5"/>
    <p:sldLayoutId id="2147484734" r:id="rId6"/>
    <p:sldLayoutId id="2147484735" r:id="rId7"/>
    <p:sldLayoutId id="2147484736" r:id="rId8"/>
    <p:sldLayoutId id="2147484737" r:id="rId9"/>
    <p:sldLayoutId id="2147484738" r:id="rId10"/>
    <p:sldLayoutId id="214748473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Litzinger\Downloads\Back%20to%20the%20Future%20(8-10)%20Movie%20CLIP%20-%20You%20Leave%20Her%20Alone%20(1985)%20HD%20(1)%20(online-video-cutter.com)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C:\Users\Litzinger\Downloads\Chocolate%20Fish%20from%20Spongebob%20Original%20No%20Edits!!!%202%20clips.mov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2.mo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2.mov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3.mp4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Shinedown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Through the ghost</a:t>
            </a:r>
            <a:endParaRPr lang="en-US" dirty="0"/>
          </a:p>
        </p:txBody>
      </p:sp>
      <p:pic>
        <p:nvPicPr>
          <p:cNvPr id="4" name="Shinedown - Through The Ghost [Official Video]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7682981"/>
      </p:ext>
    </p:extLst>
  </p:cSld>
  <p:clrMapOvr>
    <a:masterClrMapping/>
  </p:clrMapOvr>
  <p:transition spd="slow" advClick="0" advTm="182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2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Did you finally find a place</a:t>
            </a:r>
          </a:p>
          <a:p>
            <a:r>
              <a:rPr lang="en-US" dirty="0"/>
              <a:t>Above the shadows so the world will never know?</a:t>
            </a:r>
          </a:p>
          <a:p>
            <a:r>
              <a:rPr lang="en-US" dirty="0"/>
              <a:t>The world will never know you like I </a:t>
            </a:r>
            <a:r>
              <a:rPr lang="en-US" dirty="0" smtClean="0"/>
              <a:t>do</a:t>
            </a:r>
            <a:endParaRPr lang="en-US" dirty="0"/>
          </a:p>
          <a:p>
            <a:r>
              <a:rPr lang="en-US" dirty="0"/>
              <a:t>Like I still </a:t>
            </a:r>
            <a:r>
              <a:rPr lang="en-US" dirty="0" smtClean="0"/>
              <a:t>do</a:t>
            </a:r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4128" y="3130486"/>
            <a:ext cx="3470272" cy="2778983"/>
          </a:xfrm>
          <a:prstGeom prst="rect">
            <a:avLst/>
          </a:prstGeom>
        </p:spPr>
      </p:pic>
      <p:pic>
        <p:nvPicPr>
          <p:cNvPr id="5" name="Picture 4" descr="imgre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3839369"/>
            <a:ext cx="3924300" cy="2070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593622168"/>
      </p:ext>
    </p:extLst>
  </p:cSld>
  <p:clrMapOvr>
    <a:masterClrMapping/>
  </p:clrMapOvr>
  <p:transition advTm="28829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Did you hide yourself away?</a:t>
            </a:r>
          </a:p>
          <a:p>
            <a:r>
              <a:rPr lang="en-US" dirty="0"/>
              <a:t>I can't see you anymore</a:t>
            </a:r>
          </a:p>
          <a:p>
            <a:r>
              <a:rPr lang="en-US" dirty="0"/>
              <a:t>Did you eclipse another day?</a:t>
            </a:r>
          </a:p>
          <a:p>
            <a:r>
              <a:rPr lang="en-US" dirty="0"/>
              <a:t>I used to wake up to the </a:t>
            </a:r>
            <a:r>
              <a:rPr lang="en-US" dirty="0" err="1"/>
              <a:t>colour</a:t>
            </a:r>
            <a:r>
              <a:rPr lang="en-US" dirty="0"/>
              <a:t> of your soul</a:t>
            </a:r>
          </a:p>
          <a:p>
            <a:endParaRPr lang="en-US" dirty="0"/>
          </a:p>
        </p:txBody>
      </p:sp>
      <p:pic>
        <p:nvPicPr>
          <p:cNvPr id="6" name="Picture 5" descr="Unknown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86240" y="3585350"/>
            <a:ext cx="3441700" cy="2362200"/>
          </a:xfrm>
          <a:prstGeom prst="rect">
            <a:avLst/>
          </a:prstGeom>
        </p:spPr>
      </p:pic>
      <p:pic>
        <p:nvPicPr>
          <p:cNvPr id="7" name="Picture 6" descr="images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5737" y="3203131"/>
            <a:ext cx="2055665" cy="27444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182557097"/>
      </p:ext>
    </p:extLst>
  </p:cSld>
  <p:clrMapOvr>
    <a:masterClrMapping/>
  </p:clrMapOvr>
  <p:transition advTm="19921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Did you hide yourself away?</a:t>
            </a:r>
          </a:p>
          <a:p>
            <a:r>
              <a:rPr lang="en-US" dirty="0"/>
              <a:t>Are you living through the ghost?</a:t>
            </a:r>
          </a:p>
          <a:p>
            <a:r>
              <a:rPr lang="en-US" dirty="0"/>
              <a:t>Did you finally find a place</a:t>
            </a:r>
          </a:p>
          <a:p>
            <a:r>
              <a:rPr lang="en-US" dirty="0"/>
              <a:t>Above the shadows so the world will never know?</a:t>
            </a:r>
          </a:p>
          <a:p>
            <a:r>
              <a:rPr lang="en-US" dirty="0"/>
              <a:t>The world will never know you...</a:t>
            </a:r>
          </a:p>
          <a:p>
            <a:endParaRPr lang="en-US" dirty="0"/>
          </a:p>
        </p:txBody>
      </p:sp>
      <p:pic>
        <p:nvPicPr>
          <p:cNvPr id="1026" name="Picture 2" descr="http://troll.me/images/mr-owl/the-world-may-never-know-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1319" y="3533774"/>
            <a:ext cx="2895600" cy="2181226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959174840"/>
      </p:ext>
    </p:extLst>
  </p:cSld>
  <p:clrMapOvr>
    <a:masterClrMapping/>
  </p:clrMapOvr>
  <p:transition advTm="26645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76260" y="5483645"/>
            <a:ext cx="57067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conclusion, this classic scene from the movie “</a:t>
            </a:r>
            <a:r>
              <a:rPr lang="en-US" i="1" dirty="0" smtClean="0"/>
              <a:t>Back To The Future” </a:t>
            </a:r>
            <a:r>
              <a:rPr lang="en-US" dirty="0" smtClean="0"/>
              <a:t>depicts how after a long time of George hiding from Biff, he finally comes out of hiding and stands up for himself, and </a:t>
            </a:r>
            <a:r>
              <a:rPr lang="en-US" dirty="0" err="1" smtClean="0"/>
              <a:t>Lorriane</a:t>
            </a:r>
            <a:r>
              <a:rPr lang="en-US" dirty="0" smtClean="0"/>
              <a:t>.  I feel that this clip is a good summary of my song.</a:t>
            </a:r>
            <a:endParaRPr lang="en-US" dirty="0"/>
          </a:p>
        </p:txBody>
      </p:sp>
      <p:pic>
        <p:nvPicPr>
          <p:cNvPr id="9" name="Back to the Future (8-10) Movie CLIP - You Leave Her Alone (1985) HD (1)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40387" y="1101687"/>
            <a:ext cx="5842611" cy="4381958"/>
          </a:xfrm>
          <a:prstGeom prst="rect">
            <a:avLst/>
          </a:prstGeom>
        </p:spPr>
      </p:pic>
    </p:spTree>
  </p:cSld>
  <p:clrMapOvr>
    <a:masterClrMapping/>
  </p:clrMapOvr>
  <p:transition advTm="134036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Speak of the devil</a:t>
            </a:r>
          </a:p>
          <a:p>
            <a:r>
              <a:rPr lang="en-US" dirty="0"/>
              <a:t>Look who just walked into the room</a:t>
            </a:r>
          </a:p>
          <a:p>
            <a:r>
              <a:rPr lang="en-US" dirty="0"/>
              <a:t>The </a:t>
            </a:r>
            <a:r>
              <a:rPr lang="en-US" dirty="0" err="1"/>
              <a:t>guilted</a:t>
            </a:r>
            <a:r>
              <a:rPr lang="en-US" dirty="0"/>
              <a:t> and faded</a:t>
            </a:r>
          </a:p>
          <a:p>
            <a:r>
              <a:rPr lang="en-US" dirty="0"/>
              <a:t>Notion of someone I once knew</a:t>
            </a:r>
          </a:p>
          <a:p>
            <a:endParaRPr lang="en-US" dirty="0"/>
          </a:p>
        </p:txBody>
      </p:sp>
      <p:pic>
        <p:nvPicPr>
          <p:cNvPr id="20" name="Picture 19" descr="sad-businessma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3104" y="3012992"/>
            <a:ext cx="5226027" cy="3390841"/>
          </a:xfrm>
          <a:prstGeom prst="rect">
            <a:avLst/>
          </a:prstGeom>
        </p:spPr>
      </p:pic>
      <p:pic>
        <p:nvPicPr>
          <p:cNvPr id="22" name="Picture 21" descr="Unknown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804" y="3927333"/>
            <a:ext cx="3289300" cy="2476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22427947"/>
      </p:ext>
    </p:extLst>
  </p:cSld>
  <p:clrMapOvr>
    <a:masterClrMapping/>
  </p:clrMapOvr>
  <p:transition spd="slow" advClick="0" advTm="15507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All the perfect moments are wrong</a:t>
            </a:r>
          </a:p>
          <a:p>
            <a:r>
              <a:rPr lang="en-US" dirty="0"/>
              <a:t>All the precious pieces are gone</a:t>
            </a:r>
          </a:p>
          <a:p>
            <a:r>
              <a:rPr lang="en-US" dirty="0"/>
              <a:t>Everything that mattered is just</a:t>
            </a:r>
          </a:p>
          <a:p>
            <a:r>
              <a:rPr lang="en-US" dirty="0"/>
              <a:t>A city of dust</a:t>
            </a:r>
          </a:p>
          <a:p>
            <a:r>
              <a:rPr lang="en-US" dirty="0"/>
              <a:t>Covering both of us</a:t>
            </a:r>
          </a:p>
        </p:txBody>
      </p:sp>
      <p:pic>
        <p:nvPicPr>
          <p:cNvPr id="4" name="Picture 3" descr="Unknown-1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3083" y="1600200"/>
            <a:ext cx="4041317" cy="3027087"/>
          </a:xfrm>
          <a:prstGeom prst="rect">
            <a:avLst/>
          </a:prstGeom>
        </p:spPr>
      </p:pic>
      <p:pic>
        <p:nvPicPr>
          <p:cNvPr id="5" name="Picture 4" descr="Unknown-2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616" y="3465237"/>
            <a:ext cx="3492500" cy="2324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805587155"/>
      </p:ext>
    </p:extLst>
  </p:cSld>
  <p:clrMapOvr>
    <a:masterClrMapping/>
  </p:clrMapOvr>
  <p:transition spd="slow" advClick="0" advTm="16927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Did you hide yourself Away?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4122465"/>
            <a:ext cx="3492500" cy="2324100"/>
          </a:xfrm>
          <a:prstGeom prst="rect">
            <a:avLst/>
          </a:prstGeom>
        </p:spPr>
      </p:pic>
      <p:pic>
        <p:nvPicPr>
          <p:cNvPr id="5" name="Picture 4" descr="homerconfession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6459" y="4122465"/>
            <a:ext cx="3670868" cy="2324100"/>
          </a:xfrm>
          <a:prstGeom prst="rect">
            <a:avLst/>
          </a:prstGeom>
        </p:spPr>
      </p:pic>
      <p:pic>
        <p:nvPicPr>
          <p:cNvPr id="6" name="Picture 5" descr="Unknown-3.jpe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3557" y="1431238"/>
            <a:ext cx="2412457" cy="2412457"/>
          </a:xfrm>
          <a:prstGeom prst="rect">
            <a:avLst/>
          </a:prstGeom>
        </p:spPr>
      </p:pic>
      <p:pic>
        <p:nvPicPr>
          <p:cNvPr id="7" name="Chocolate Fish from Spongebob Original No Edits!!! 2 clips.mo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1086997" y="1884853"/>
            <a:ext cx="2983482" cy="22376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767086416"/>
      </p:ext>
    </p:extLst>
  </p:cSld>
  <p:clrMapOvr>
    <a:masterClrMapping/>
  </p:clrMapOvr>
  <p:transition spd="slow" advClick="0" advTm="12121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11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Did you hide yourself away?</a:t>
            </a:r>
            <a:endParaRPr lang="en-US" dirty="0"/>
          </a:p>
        </p:txBody>
      </p:sp>
      <p:pic>
        <p:nvPicPr>
          <p:cNvPr id="4" name="'Stop Hiding - Short film.mov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94645" y="1417638"/>
            <a:ext cx="7639755" cy="4297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37415215"/>
      </p:ext>
    </p:extLst>
  </p:cSld>
  <p:clrMapOvr>
    <a:masterClrMapping/>
  </p:clrMapOvr>
  <p:transition spd="slow" advClick="0" advTm="31107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Are you living through the ghost?</a:t>
            </a:r>
          </a:p>
          <a:p>
            <a:r>
              <a:rPr lang="en-US" dirty="0"/>
              <a:t>Did you finally find a place</a:t>
            </a:r>
          </a:p>
          <a:p>
            <a:r>
              <a:rPr lang="en-US" dirty="0"/>
              <a:t>Above the shadows so the world will never know?</a:t>
            </a:r>
          </a:p>
          <a:p>
            <a:r>
              <a:rPr lang="en-US" dirty="0"/>
              <a:t>The world will never know you like I do</a:t>
            </a:r>
          </a:p>
          <a:p>
            <a:endParaRPr lang="en-US" dirty="0"/>
          </a:p>
        </p:txBody>
      </p:sp>
      <p:pic>
        <p:nvPicPr>
          <p:cNvPr id="7170" name="Picture 2" descr="https://encrypted-tbn3.gstatic.com/images?q=tbn:ANd9GcQ0uIBCQ5KnrL3X6wyMx5QBS7sVdUFuywbTGfltHaXGVf71Js9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580711"/>
            <a:ext cx="3048000" cy="2283059"/>
          </a:xfrm>
          <a:prstGeom prst="rect">
            <a:avLst/>
          </a:prstGeom>
          <a:noFill/>
        </p:spPr>
      </p:pic>
      <p:pic>
        <p:nvPicPr>
          <p:cNvPr id="7172" name="Picture 4" descr="http://www.womansday.com/cm/womansday/images/5P/teenager-girls-bullying-md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9951" y="3580711"/>
            <a:ext cx="3094401" cy="2320801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08251282"/>
      </p:ext>
    </p:extLst>
  </p:cSld>
  <p:clrMapOvr>
    <a:masterClrMapping/>
  </p:clrMapOvr>
  <p:transition advTm="45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So many silent sorrows</a:t>
            </a:r>
          </a:p>
          <a:p>
            <a:r>
              <a:rPr lang="en-US" dirty="0"/>
              <a:t>You never hear from again</a:t>
            </a:r>
          </a:p>
          <a:p>
            <a:r>
              <a:rPr lang="en-US" dirty="0"/>
              <a:t>And now that you've lost tomorrow</a:t>
            </a:r>
          </a:p>
          <a:p>
            <a:r>
              <a:rPr lang="en-US" dirty="0"/>
              <a:t>Is yesterday still a friend?</a:t>
            </a:r>
          </a:p>
          <a:p>
            <a:endParaRPr lang="en-US" dirty="0"/>
          </a:p>
        </p:txBody>
      </p:sp>
      <p:pic>
        <p:nvPicPr>
          <p:cNvPr id="4" name="Picture 3" descr="silent_sorrow_in_empty_boats_7_by_welshdragon-d2z6p4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9600" y="1600200"/>
            <a:ext cx="4114800" cy="2574036"/>
          </a:xfrm>
          <a:prstGeom prst="rect">
            <a:avLst/>
          </a:prstGeom>
        </p:spPr>
      </p:pic>
      <p:pic>
        <p:nvPicPr>
          <p:cNvPr id="5" name="Picture 4" descr="imgre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3583589"/>
            <a:ext cx="3454400" cy="2349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878746790"/>
      </p:ext>
    </p:extLst>
  </p:cSld>
  <p:clrMapOvr>
    <a:masterClrMapping/>
  </p:clrMapOvr>
  <p:transition advTm="14523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Shinedown - Through The Ghost [Official Video] (online-video-cutter.com)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11225" y="1600200"/>
            <a:ext cx="7321550" cy="4114800"/>
          </a:xfrm>
        </p:spPr>
      </p:pic>
    </p:spTree>
    <p:extLst>
      <p:ext uri="{BB962C8B-B14F-4D97-AF65-F5344CB8AC3E}">
        <p14:creationId xmlns:p14="http://schemas.microsoft.com/office/powerpoint/2010/main" xmlns="" val="526128244"/>
      </p:ext>
    </p:extLst>
  </p:cSld>
  <p:clrMapOvr>
    <a:masterClrMapping/>
  </p:clrMapOvr>
  <p:transition advTm="2705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Did you hide yourself away</a:t>
            </a:r>
            <a:r>
              <a:rPr lang="en-US" dirty="0" smtClean="0"/>
              <a:t>?</a:t>
            </a:r>
          </a:p>
          <a:p>
            <a:r>
              <a:rPr lang="en-US" dirty="0" smtClean="0"/>
              <a:t>Are you living through the ghost?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026" name="AutoShape 2" descr="data:image/jpeg;base64,/9j/4AAQSkZJRgABAQAAAQABAAD/2wCEAAkGBxQQDxQQDxQUFBQPFRQUFBQUDw8UDw8UFBQWFhQUFBQYHCggGBolHBQUITEhJSkrLi4uFx8zODMsNygtLisBCgoKBQUFDgUFDisZExkrKysrKysrKysrKysrKysrKysrKysrKysrKysrKysrKysrKysrKysrKysrKysrKysrK//AABEIAK4BIgMBIgACEQEDEQH/xAAbAAACAgMBAAAAAAAAAAAAAAACAwEFAAQGB//EADcQAAIBAgMHAgQFAwQDAAAAAAABAgMRBAUhBhIxQVFhcRMiIzIzgQdCYpGxUqHBFHLR8DRDU//EABQBAQAAAAAAAAAAAAAAAAAAAAD/xAAUEQEAAAAAAAAAAAAAAAAAAAAA/9oADAMBAAIRAxEAPwDyRBIxIJAYgiEEgMJsYEBFiUZYlIDEEkYEgISCSMSCSAxIJIxIOKAhINRCjEZGAAKIW4WGW5ZOvPcpRu7XetoxS5t8kXMdj69lK8LeZf8AAHLbhDidHi9matNX9rXlr+SmrYdxdpJp9wNJxAaNiURbQCGgGhzQDQCmgWhrQDQC2gWMaAaABoFoZYFoBbQLQxgtALsQ0HYhoBbBYxoBoALGE2MA2kSjESBKJRCCAlEoxEoCUSkYkFYCAkjEg0gMSCSMSDSAxIZGJkYjoRAiECzyfKp4mqqVNavVt8Irm2atKmerbJZL/psO5SXxKi3pdtNI/YAcoyWGHh6VPVzfum/mlb5n45WLd4bSy5WMwSvJr+lRj++rN+nT937f2AoHGLbUleLbjJduF13Ry+e5coynTqK7h8sv64vVfex0tOV51IPjGcreGxW3WE+HSqLnaMu/QDy3GYbcenB8GackX86O+pRfLgUlSFnZ8gNaSFtD5IW0AqwLQ1oBoBTQDQ6SAaAXYhoOxDAU0C0NaBaAVYhoNohoBTQLQxoFoBdiSbGAbCJsYkSgJQSRCQSAxIJIxBIDESjEgkgJSCSMSDSAxIZFEJDIxAKCHwiDBGzQpttJK7bSS6t8AOn2Fyf1q3qzXso2faU+S+x6f6fLrxKzZjLFh6EKfNLel3ky3XzAUmExUYVqkpyUYrVttJK2nEvcFJSSlFpp3aaejR5hthiGqyguDbb766Ha/h/NvBa/llJLwBSYzHQoYmU6jtFyd9Lvj0LradxrZf6kHvJWkn2OI2zl8Zf7pHSbMSdXK61N/k3kvDVwOGjKzb6mnnOFtu1EtJrXsywlE3f9N62HnDnHVAcXJC2jYqQs7PkKcQEtANDpIBoBLQNhrQDQC2gWhjBYC2gWhjQEkAtgsYwWgFtAMYwGABJhgGwggUGgMQSISCQEoJIhINASkEkQg0gMSDijEg4oCYobBERQ2CAOETrthMq9St6017KPDo5cjmMLQc5xhFXcmkl3Z7DkOWKhThRj+VXm+snxAt6Csrc+Yxqyb6JgtakVJ+2XZAeX7X4WTrRnFN300V9bnoex2DdHAwjL5mm32bKDFrgzrcnleh9gPOtq8vlVacNXGT066nWbIZVKjgZKp81XebXGytZIrcdHj/uf8nWZO97DR8MDyTFU7Sa6N/ybmUTtNJ/m0IzenatUX6mJwsrNPowKnajL/SrNrhPX7lG0ek7Q4BV8PvLildHnU4W0fIDXkgGh0kA0AloXJDmgGgFNADWgGgFshhtAMBckAxskLaABgSDYDAAwwwDaRKMQQGIJIhINICUg0iEEkBKQSRCQaQBRQyKBSGRQBRQ6CAiiyyfL5YitGlH8z17LmwOs/D7J7t4qotI3UL83zZ6Bgo6Ob/MalHCKnCFCmrKKX9iyqaJLoAqcjJq1Kb7AR1Y3Gq1F9wOVxXI6bIZfAZzWIR0Oz/0ZAUOP4PyzrMijbDQtzRy+YRupeWdJszU3sNH9N0B55tPT3cTPuyrpnR7aULYhvqjnYIDqsllv0t1+Dg9qMu9Gs7cJHXbO1rSceo7a/LPVpOS4oDy6SFyNipCza6CZIBMkAxrQtoBbAaGsXJALYLDYDABgMYxcgFyFyGMXIADCCQNxBJEINAYkGkQkGkBKQSRiQaQGJBpGJBxQExQyKMihsYgTCJ6b+H+TelSeImvdU4X5ROO2Vyh4nERi/kjaU/HQ9alFKKhHwvADcFC7c39jK8xvyxSNaOrAfhoBZrpSGYaOovOvp2A5avxL/Z36UygrPUv9nPpT8gVWJjdPyy32Ql8OUejK2utH5Zt7JytUnHtcCr24o/EjLqrHHyVmd/txS9sZdGcLXjzAZl1XdqJnabqqU7dUcFF2dzs8kxG9FAecbTZd6VVvk2UMkepbYZZvxuuaPM69NxbT4oDVkhch0kLaASwGMkAwFsCQxgSAWxchjAkApi5DJCpgAYYYBYRQaQKQxIDEg0jEg4oDIoNIyKGRiBEUNijIxHRiBEYmxSpNtJK7eiXVsiMDr9hMm9Sp6817afy95dQOs2WyhYXDpP556yfnkXeGp3k5PghT9zsuCNqo9yNgEYmoZhoiG7m7hoAbmGiaOfv2lrD2ruym2gloBzVV+46DZ1/Bn5ObnLVnRbP/APjz8gacuD8sPIZ7uIX6lYXfj5YvDT3asZdGgLra+jvUG+mp53NXR6jnkN+hLweXy4sDUki82fxFtCnqIdl1XdmgO4xVFVaZ5XtLgHCblbS9j1PL6t0U+0uUKrCVlq1cDySSFSNzE0HCTi+KNSaAVJC2MYDAXIWxshcgFyFSGyFSAVIXIZIVIACSLmAWiDQMUMSAJIZFApDYoCYobCJEImzTpgRCBe5PsxiMTHfpQ9n9cnuxdul+JebCbIrFP1q/0oPSP/1a/wAHpeNShS3Ka3UtEkrJJdgPJaOyk72nOMeyTb/c6rB46OHiqKhZQ0unx7llmtFRpqb4lTmlDWL5uNwLvA5vS5tp90PrV99+3W5x1Op1LbKsbuO0tYv+wF9SplvhaVlcpaOZQvzNzFZrFU/bxYDMRirz04RKjOcTvCViva2VmJxFwNZz1Z0eRVLYeXlnKKZeZVWtRa7gHfiJUtSVLQTv6gdrB+pQ8xPMMZHdqSXRs9JySd6NjhM9wbWKmori7/uBT1GOwGBqVpqNJXf9l3b5F7Q2QqSs3KK3vOh1+X5dTw1Pcgteb5t9wKvDZf6UFFyvLm48EBiN7d1W9bpo/wBi5sv+8zUxNK33A8y2yyhp+tGLSfHTQ4ypE9nx2PjGPpzSkpaSi9bx5nlm0OXehXlCOsH7oPrF8AKRoXJD5IVJAKYuQ2QqQCZCpDZipAKkKkMkLkABhhgFvFDYoCKGxQBxQ6EQII2acQDpQLLLME6tSFOPGbS8dWatGB6F+HeU23sVNaR9sP8ALA7nLMPGjCGHpqyhFX7WNmoryd+CNfKXffk+o+T9smBXY7CqtQly/wAa6FHntB07SlwUbJ8jocve9SqLszUzuCqYTXtr0YHA1a3MbQrNMRiI2ViKL4dtALqniNNOJCryfFmnBDoTAbXrtRsa3qe1sGvVTVhc3aAARmW2X1PZYo4ss8BP2gWF9BMVd6ByftIwCu2B0mS1t3QHNsvVSopJ2b/k1MLUtJF7ho3V2A7DQagk+KRlWDtZDV1ExldN9wEuDFY6W7Sk+Nk21zsbKkadaXtq35wf8AeX4rHyddSfBMnabDepRjNfk4f7XyNfGQ3pza5WZaZUvWoSpvo0B5/OIiaLTM8M4TafJ2K2aARITMfJCZgImJkOmIkAuQqQ2QuQAGEGAXcR0EKgPggG00bdGImmjcoxAsMpwTrVYUo8ZtLwubPYFRjQowow0UV/Byn4cZV82Jkv0x8c3/3odJja95SfTRAWmUfTb6th4uVqb8Ccnl8JfcjNJ2pvwAjI5XjNdmIb3sPOHRNGbPy490xWGl7qkX3A4WrK90+K0FQdmOxa3asl3YtoDfpu6uZUnZCMLPkDWlqBLJxD9qAuRi3okAtMsMCytiWGBAsp/KZl/wAzMqcA8FHUC3hSvqi0y/e/M9EaGFLenpZAPqStFsTR+n9yMbK0Saa+GAu+hq1n8Ko/0S/gOrO0bdRGJn8Ga/SwPPMLR33VtxtoTkE9ypuvmbGSP48l1QrOcP6NVTjzdwNPbDA2qXXCav8Ac42pE9GztethlUXGK1PP8VGzA0ZmvUNmoa1RAIkJmOmJmAqQqQyQqQAmEGAX0DYpiIGzSQGzSRZ5bhXVqRpx4zaX/LNCkjufw6wClUlWf/rVku71b/gDucPSjh8PGnHTdikVleft8mzmdZ8DSrPggOhyvSmjWz6pambOC0gvBUbQVLtIBuQMRKW7iJLqOyjSzNPM5WrXA5fOFatLyJirmznH1LmrQegBx0ZO7fiQOAFRuIxb1Ni5pV3eQBRZZYAq4lpl4FlU4D8JERU4I3cLEC3wFPn0N+i7yNWl7YeTYwnUAMfPVI2Yv4aK7Fz95uVJWprwBWzq3d1ydgMT9Oo+qNfCTvKa73NrFfRkBweEbVbQvcwoKvhrrjFXKbCr4z+5cbN1t5zg+DApsnq70J0pc7nH5nQ3ZNdGdXVj6WLaXX+So2lo2qt/1ActUNeobVZGrMDXmImPmImAmYqQyQuQAGGGA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eg;base64,/9j/4AAQSkZJRgABAQAAAQABAAD/2wCEAAkGBxQQDxQQDxQUFBQPFRQUFBQUDw8UDw8UFBQWFhQUFBQYHCggGBolHBQUITEhJSkrLi4uFx8zODMsNygtLisBCgoKBQUFDgUFDisZExkrKysrKysrKysrKysrKysrKysrKysrKysrKysrKysrKysrKysrKysrKysrKysrKysrK//AABEIAK4BIgMBIgACEQEDEQH/xAAbAAACAgMBAAAAAAAAAAAAAAACAwEFAAQGB//EADcQAAIBAgMHAgQFAwQDAAAAAAABAgMRBAUhBhIxQVFhcRMiIzIzgQdCYpGxUqHBFHLR8DRDU//EABQBAQAAAAAAAAAAAAAAAAAAAAD/xAAUEQEAAAAAAAAAAAAAAAAAAAAA/9oADAMBAAIRAxEAPwDyRBIxIJAYgiEEgMJsYEBFiUZYlIDEEkYEgISCSMSCSAxIJIxIOKAhINRCjEZGAAKIW4WGW5ZOvPcpRu7XetoxS5t8kXMdj69lK8LeZf8AAHLbhDidHi9matNX9rXlr+SmrYdxdpJp9wNJxAaNiURbQCGgGhzQDQCmgWhrQDQC2gWMaAaABoFoZYFoBbQLQxgtALsQ0HYhoBbBYxoBoALGE2MA2kSjESBKJRCCAlEoxEoCUSkYkFYCAkjEg0gMSCSMSDSAxIZGJkYjoRAiECzyfKp4mqqVNavVt8Irm2atKmerbJZL/psO5SXxKi3pdtNI/YAcoyWGHh6VPVzfum/mlb5n45WLd4bSy5WMwSvJr+lRj++rN+nT937f2AoHGLbUleLbjJduF13Ry+e5coynTqK7h8sv64vVfex0tOV51IPjGcreGxW3WE+HSqLnaMu/QDy3GYbcenB8GackX86O+pRfLgUlSFnZ8gNaSFtD5IW0AqwLQ1oBoBTQDQ6SAaAXYhoOxDAU0C0NaBaAVYhoNohoBTQLQxoFoBdiSbGAbCJsYkSgJQSRCQSAxIJIxBIDESjEgkgJSCSMSDSAxIZFEJDIxAKCHwiDBGzQpttJK7bSS6t8AOn2Fyf1q3qzXso2faU+S+x6f6fLrxKzZjLFh6EKfNLel3ky3XzAUmExUYVqkpyUYrVttJK2nEvcFJSSlFpp3aaejR5hthiGqyguDbb766Ha/h/NvBa/llJLwBSYzHQoYmU6jtFyd9Lvj0LradxrZf6kHvJWkn2OI2zl8Zf7pHSbMSdXK61N/k3kvDVwOGjKzb6mnnOFtu1EtJrXsywlE3f9N62HnDnHVAcXJC2jYqQs7PkKcQEtANDpIBoBLQNhrQDQC2gWhjBYC2gWhjQEkAtgsYwWgFtAMYwGABJhgGwggUGgMQSISCQEoJIhINASkEkQg0gMSDijEg4oCYobBERQ2CAOETrthMq9St6017KPDo5cjmMLQc5xhFXcmkl3Z7DkOWKhThRj+VXm+snxAt6Csrc+Yxqyb6JgtakVJ+2XZAeX7X4WTrRnFN300V9bnoex2DdHAwjL5mm32bKDFrgzrcnleh9gPOtq8vlVacNXGT066nWbIZVKjgZKp81XebXGytZIrcdHj/uf8nWZO97DR8MDyTFU7Sa6N/ybmUTtNJ/m0IzenatUX6mJwsrNPowKnajL/SrNrhPX7lG0ek7Q4BV8PvLildHnU4W0fIDXkgGh0kA0AloXJDmgGgFNADWgGgFshhtAMBckAxskLaABgSDYDAAwwwDaRKMQQGIJIhINICUg0iEEkBKQSRCQaQBRQyKBSGRQBRQ6CAiiyyfL5YitGlH8z17LmwOs/D7J7t4qotI3UL83zZ6Bgo6Ob/MalHCKnCFCmrKKX9iyqaJLoAqcjJq1Kb7AR1Y3Gq1F9wOVxXI6bIZfAZzWIR0Oz/0ZAUOP4PyzrMijbDQtzRy+YRupeWdJszU3sNH9N0B55tPT3cTPuyrpnR7aULYhvqjnYIDqsllv0t1+Dg9qMu9Gs7cJHXbO1rSceo7a/LPVpOS4oDy6SFyNipCza6CZIBMkAxrQtoBbAaGsXJALYLDYDABgMYxcgFyFyGMXIADCCQNxBJEINAYkGkQkGkBKQSRiQaQGJBpGJBxQExQyKMihsYgTCJ6b+H+TelSeImvdU4X5ROO2Vyh4nERi/kjaU/HQ9alFKKhHwvADcFC7c39jK8xvyxSNaOrAfhoBZrpSGYaOovOvp2A5avxL/Z36UygrPUv9nPpT8gVWJjdPyy32Ql8OUejK2utH5Zt7JytUnHtcCr24o/EjLqrHHyVmd/txS9sZdGcLXjzAZl1XdqJnabqqU7dUcFF2dzs8kxG9FAecbTZd6VVvk2UMkepbYZZvxuuaPM69NxbT4oDVkhch0kLaASwGMkAwFsCQxgSAWxchjAkApi5DJCpgAYYYBYRQaQKQxIDEg0jEg4oDIoNIyKGRiBEUNijIxHRiBEYmxSpNtJK7eiXVsiMDr9hMm9Sp6817afy95dQOs2WyhYXDpP556yfnkXeGp3k5PghT9zsuCNqo9yNgEYmoZhoiG7m7hoAbmGiaOfv2lrD2ruym2gloBzVV+46DZ1/Bn5ObnLVnRbP/APjz8gacuD8sPIZ7uIX6lYXfj5YvDT3asZdGgLra+jvUG+mp53NXR6jnkN+hLweXy4sDUki82fxFtCnqIdl1XdmgO4xVFVaZ5XtLgHCblbS9j1PL6t0U+0uUKrCVlq1cDySSFSNzE0HCTi+KNSaAVJC2MYDAXIWxshcgFyFSGyFSAVIXIZIVIACSLmAWiDQMUMSAJIZFApDYoCYobCJEImzTpgRCBe5PsxiMTHfpQ9n9cnuxdul+JebCbIrFP1q/0oPSP/1a/wAHpeNShS3Ka3UtEkrJJdgPJaOyk72nOMeyTb/c6rB46OHiqKhZQ0unx7llmtFRpqb4lTmlDWL5uNwLvA5vS5tp90PrV99+3W5x1Op1LbKsbuO0tYv+wF9SplvhaVlcpaOZQvzNzFZrFU/bxYDMRirz04RKjOcTvCViva2VmJxFwNZz1Z0eRVLYeXlnKKZeZVWtRa7gHfiJUtSVLQTv6gdrB+pQ8xPMMZHdqSXRs9JySd6NjhM9wbWKmori7/uBT1GOwGBqVpqNJXf9l3b5F7Q2QqSs3KK3vOh1+X5dTw1Pcgteb5t9wKvDZf6UFFyvLm48EBiN7d1W9bpo/wBi5sv+8zUxNK33A8y2yyhp+tGLSfHTQ4ypE9nx2PjGPpzSkpaSi9bx5nlm0OXehXlCOsH7oPrF8AKRoXJD5IVJAKYuQ2QqQCZCpDZipAKkKkMkLkABhhgFvFDYoCKGxQBxQ6EQII2acQDpQLLLME6tSFOPGbS8dWatGB6F+HeU23sVNaR9sP8ALA7nLMPGjCGHpqyhFX7WNmoryd+CNfKXffk+o+T9smBXY7CqtQly/wAa6FHntB07SlwUbJ8jocve9SqLszUzuCqYTXtr0YHA1a3MbQrNMRiI2ViKL4dtALqniNNOJCryfFmnBDoTAbXrtRsa3qe1sGvVTVhc3aAARmW2X1PZYo4ss8BP2gWF9BMVd6ByftIwCu2B0mS1t3QHNsvVSopJ2b/k1MLUtJF7ho3V2A7DQagk+KRlWDtZDV1ExldN9wEuDFY6W7Sk+Nk21zsbKkadaXtq35wf8AeX4rHyddSfBMnabDepRjNfk4f7XyNfGQ3pza5WZaZUvWoSpvo0B5/OIiaLTM8M4TafJ2K2aARITMfJCZgImJkOmIkAuQqQ2QuQAGEGAXcR0EKgPggG00bdGImmjcoxAsMpwTrVYUo8ZtLwubPYFRjQowow0UV/Byn4cZV82Jkv0x8c3/3odJja95SfTRAWmUfTb6th4uVqb8Ccnl8JfcjNJ2pvwAjI5XjNdmIb3sPOHRNGbPy490xWGl7qkX3A4WrK90+K0FQdmOxa3asl3YtoDfpu6uZUnZCMLPkDWlqBLJxD9qAuRi3okAtMsMCytiWGBAsp/KZl/wAzMqcA8FHUC3hSvqi0y/e/M9EaGFLenpZAPqStFsTR+n9yMbK0Saa+GAu+hq1n8Ko/0S/gOrO0bdRGJn8Ga/SwPPMLR33VtxtoTkE9ypuvmbGSP48l1QrOcP6NVTjzdwNPbDA2qXXCav8Ac42pE9GztethlUXGK1PP8VGzA0ZmvUNmoa1RAIkJmOmJmAqQqQyQqQAmEGAX0DYpiIGzSQGzSRZ5bhXVqRpx4zaX/LNCkjufw6wClUlWf/rVku71b/gDucPSjh8PGnHTdikVleft8mzmdZ8DSrPggOhyvSmjWz6pambOC0gvBUbQVLtIBuQMRKW7iJLqOyjSzNPM5WrXA5fOFatLyJirmznH1LmrQegBx0ZO7fiQOAFRuIxb1Ni5pV3eQBRZZYAq4lpl4FlU4D8JERU4I3cLEC3wFPn0N+i7yNWl7YeTYwnUAMfPVI2Yv4aK7Fz95uVJWprwBWzq3d1ydgMT9Oo+qNfCTvKa73NrFfRkBweEbVbQvcwoKvhrrjFXKbCr4z+5cbN1t5zg+DApsnq70J0pc7nH5nQ3ZNdGdXVj6WLaXX+So2lo2qt/1ActUNeobVZGrMDXmImPmImAmYqQyQuQAGGGA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://static.guim.co.uk/sys-images/Guardian/Pix/pictures/2014/3/17/1395067549671/Beware-of-house-prices-th-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76" y="3549887"/>
            <a:ext cx="3847220" cy="2308332"/>
          </a:xfrm>
          <a:prstGeom prst="rect">
            <a:avLst/>
          </a:prstGeom>
          <a:noFill/>
        </p:spPr>
      </p:pic>
      <p:sp>
        <p:nvSpPr>
          <p:cNvPr id="1032" name="AutoShape 8" descr="Gho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AutoShape 10" descr="Gho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AutoShape 12" descr="Gho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AutoShape 14" descr="http://dreamatico.com/data_images/ghost/ghost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0" name="Picture 16" descr="http://s2.djyimg.com/n3/eet-content/uploads/2013/10/ghost-shutterstock-117156934-WEBONLY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0" y="2676869"/>
            <a:ext cx="4762500" cy="318135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491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3|5.7|1.8|5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4.5|4.8|1.7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0.9|0.2|0.1|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7|3.9|4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1.8|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4|4.8|12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3.8|5.2|1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.6|3.5|3.8|5.5|8"/>
</p:tagLst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Horizon.thmx</Template>
  <TotalTime>320</TotalTime>
  <Words>278</Words>
  <Application>Microsoft Office PowerPoint</Application>
  <PresentationFormat>On-screen Show (4:3)</PresentationFormat>
  <Paragraphs>38</Paragraphs>
  <Slides>13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Horizon</vt:lpstr>
      <vt:lpstr>Through the ghost</vt:lpstr>
      <vt:lpstr>Slide 2</vt:lpstr>
      <vt:lpstr>Slide 3</vt:lpstr>
      <vt:lpstr>Did you hide yourself Away?</vt:lpstr>
      <vt:lpstr>Did you hide yourself away?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Penn Trafford School Dist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Hiding </dc:title>
  <dc:creator>PTSD</dc:creator>
  <cp:lastModifiedBy>Litzinger</cp:lastModifiedBy>
  <cp:revision>33</cp:revision>
  <dcterms:created xsi:type="dcterms:W3CDTF">2014-11-07T15:02:04Z</dcterms:created>
  <dcterms:modified xsi:type="dcterms:W3CDTF">2014-11-17T02:08:44Z</dcterms:modified>
</cp:coreProperties>
</file>